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AF8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1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an-Pierre GARNIER" userId="97b43a6d-e1e8-49be-963f-f10cd8bbbcd6" providerId="ADAL" clId="{1FB1CBF9-71F5-49A9-BF09-B160097373F4}"/>
    <pc:docChg chg="delSld">
      <pc:chgData name="Jean-Pierre GARNIER" userId="97b43a6d-e1e8-49be-963f-f10cd8bbbcd6" providerId="ADAL" clId="{1FB1CBF9-71F5-49A9-BF09-B160097373F4}" dt="2023-06-29T09:36:08.823" v="1" actId="47"/>
      <pc:docMkLst>
        <pc:docMk/>
      </pc:docMkLst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781478937" sldId="256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332194500" sldId="257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1288194236" sldId="260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2650761106" sldId="262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2966672275" sldId="265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3959397644" sldId="266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1703649114" sldId="267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1122392635" sldId="268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1949540056" sldId="269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422021273" sldId="271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4290276217" sldId="272"/>
        </pc:sldMkLst>
      </pc:sldChg>
      <pc:sldChg chg="del">
        <pc:chgData name="Jean-Pierre GARNIER" userId="97b43a6d-e1e8-49be-963f-f10cd8bbbcd6" providerId="ADAL" clId="{1FB1CBF9-71F5-49A9-BF09-B160097373F4}" dt="2023-06-29T09:36:08.823" v="1" actId="47"/>
        <pc:sldMkLst>
          <pc:docMk/>
          <pc:sldMk cId="7924414" sldId="273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383040430" sldId="274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3798684936" sldId="276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3719384661" sldId="277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2012521377" sldId="279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2557433413" sldId="280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2775354113" sldId="281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311658615" sldId="282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2532110675" sldId="283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1984818716" sldId="284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1841687553" sldId="285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700345785" sldId="286"/>
        </pc:sldMkLst>
      </pc:sldChg>
      <pc:sldChg chg="del">
        <pc:chgData name="Jean-Pierre GARNIER" userId="97b43a6d-e1e8-49be-963f-f10cd8bbbcd6" providerId="ADAL" clId="{1FB1CBF9-71F5-49A9-BF09-B160097373F4}" dt="2023-06-29T09:36:01.097" v="0" actId="47"/>
        <pc:sldMkLst>
          <pc:docMk/>
          <pc:sldMk cId="3613401951" sldId="28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881F7496-6E4C-916B-80F8-1DB7B8C2D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="" xmlns:a16="http://schemas.microsoft.com/office/drawing/2014/main" id="{0F22AAB5-3930-FDE3-975E-10CAB81C9E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332A6F67-5DF0-A8F2-FA1C-896078824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43336DB2-4234-4391-F93F-ED7F8A8BDD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CEEC698-106F-B867-33BE-D1E3E8B29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8605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F864267C-6B90-D624-7138-13CF140518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B3AE7E03-0AAE-4330-6315-ACC868FA6B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D8580E66-3100-522D-CE7C-6C8853D2B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A4D27247-9AD4-B69C-D718-9A107512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FABFEF6C-77E4-B27A-614E-0D703922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4360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="" xmlns:a16="http://schemas.microsoft.com/office/drawing/2014/main" id="{E2068BF4-780D-8426-8CED-CF1FE93CED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="" xmlns:a16="http://schemas.microsoft.com/office/drawing/2014/main" id="{C1E07D6C-3FFE-77BE-7B75-85618676E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12E988D3-E182-68A1-7755-F73BCC701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B9191F8B-F7F5-F1D0-CB5A-E2E8836CF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17C9F677-E572-E719-293F-0310B50051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7195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E61A8DBF-A6F1-3851-0CE1-7284FD5908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E6C3A5D4-9DBC-918F-D879-4A4426A2D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B5436BEF-8AD1-4009-08A1-8D3071B6C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DBD34773-76FA-48FE-C243-32CDACE65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21AD9E83-0931-CE96-1E95-AB422F54D2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8396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D09C58A8-7260-5552-F23E-9E2549D84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070F2BBF-3231-0169-5ED6-CA1B2BA88D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4F817354-D05F-8DCE-9B5F-F50E58D9FD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2AD0D927-DE51-79E1-56EC-B486ED8621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EABF7C71-5E16-4622-D656-98895AAC9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1236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CB7044A1-AAC3-F5C7-8266-11EAD2C2F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E32726E-7810-AF21-6B8E-E2BDF4FC5C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5240A209-AF7D-8FC4-6B64-43544EB745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6953262B-1307-0328-1F9E-70F6CE9E7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809DD251-E3EC-AD17-0120-638461430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D33168E8-8D76-1531-9679-8336D601A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456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74BED96F-1764-640A-A203-CD2CAF5F5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7FA3224C-EA8E-4B4B-A1B6-C999B406E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="" xmlns:a16="http://schemas.microsoft.com/office/drawing/2014/main" id="{30372024-AC62-EC1E-A2E0-E447D572F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="" xmlns:a16="http://schemas.microsoft.com/office/drawing/2014/main" id="{C28D1548-6E22-E6CC-9718-5CC7B34196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="" xmlns:a16="http://schemas.microsoft.com/office/drawing/2014/main" id="{996F478C-16B3-E8D6-8885-A0B7A90E4E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="" xmlns:a16="http://schemas.microsoft.com/office/drawing/2014/main" id="{DFBD9B06-7829-0CD2-DCB3-51FC3EC3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="" xmlns:a16="http://schemas.microsoft.com/office/drawing/2014/main" id="{28E7231F-3895-0B76-F4A5-571F9757C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="" xmlns:a16="http://schemas.microsoft.com/office/drawing/2014/main" id="{9AAA53AF-7160-D7BE-E457-C5BE180F9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3537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5661E7AC-DFBA-36DC-624A-5F7DCE0F7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="" xmlns:a16="http://schemas.microsoft.com/office/drawing/2014/main" id="{B6564B7F-D48B-CBCF-3098-87B17CCCB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="" xmlns:a16="http://schemas.microsoft.com/office/drawing/2014/main" id="{7505E81B-843E-F42D-E1F0-167E0D663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="" xmlns:a16="http://schemas.microsoft.com/office/drawing/2014/main" id="{3BA5F1F6-AA5E-1796-8900-3E62815DD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385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="" xmlns:a16="http://schemas.microsoft.com/office/drawing/2014/main" id="{240844C1-3712-D6D7-DC27-7E2E42F98F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="" xmlns:a16="http://schemas.microsoft.com/office/drawing/2014/main" id="{FA1F5512-1C40-74A6-785F-A79594EE4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="" xmlns:a16="http://schemas.microsoft.com/office/drawing/2014/main" id="{DF40FDF6-5494-6405-E688-C56B7F498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28279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672B9807-CD7F-F64A-C006-84C4764CC0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="" xmlns:a16="http://schemas.microsoft.com/office/drawing/2014/main" id="{363B2F89-CFF9-AF85-4DA9-2B49AFB02B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B441C9A9-4406-EFAA-1FF5-9C24B9DDA2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0B001CAF-4CB5-73E5-4F7C-D12D5156B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F9871E3-F447-4A27-201C-72DBCD601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0F8836B8-8A32-29C4-647B-2E5BC4194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79435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="" xmlns:a16="http://schemas.microsoft.com/office/drawing/2014/main" id="{2D89AAD7-4C88-80E6-A555-53754BC4C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="" xmlns:a16="http://schemas.microsoft.com/office/drawing/2014/main" id="{F3222679-0017-4429-73CC-94F68F7EF1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="" xmlns:a16="http://schemas.microsoft.com/office/drawing/2014/main" id="{EC1CA3E5-BB9D-A659-558D-63D74A49D5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="" xmlns:a16="http://schemas.microsoft.com/office/drawing/2014/main" id="{332ED013-05A7-4C31-CAB1-C332F4E6C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="" xmlns:a16="http://schemas.microsoft.com/office/drawing/2014/main" id="{2D63BC52-3875-82E6-511A-9ABA51246E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="" xmlns:a16="http://schemas.microsoft.com/office/drawing/2014/main" id="{B0A34C8B-CF2F-2EAE-DCB1-2FD56FA24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8680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="" xmlns:a16="http://schemas.microsoft.com/office/drawing/2014/main" id="{F6D538F4-87AF-1CA1-D3EB-9F5D4272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="" xmlns:a16="http://schemas.microsoft.com/office/drawing/2014/main" id="{6C3237A8-1AC3-543D-D1E0-C3E2F0474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="" xmlns:a16="http://schemas.microsoft.com/office/drawing/2014/main" id="{A9166E5A-2B33-E69B-D90A-1A01249F0B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EA7D3-EBB1-4817-9754-22758CC55B35}" type="datetimeFigureOut">
              <a:rPr lang="fr-FR" smtClean="0"/>
              <a:t>22/07/2023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="" xmlns:a16="http://schemas.microsoft.com/office/drawing/2014/main" id="{FCAED50B-97E0-24B1-F5E1-71B35119C6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="" xmlns:a16="http://schemas.microsoft.com/office/drawing/2014/main" id="{B6097DC9-EF46-C064-7276-C89008A33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36476-55DF-4A73-94B3-07BB124EEAB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40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Une image contenant texte, signe&#10;&#10;Description générée automatiquement">
            <a:extLst>
              <a:ext uri="{FF2B5EF4-FFF2-40B4-BE49-F238E27FC236}">
                <a16:creationId xmlns="" xmlns:a16="http://schemas.microsoft.com/office/drawing/2014/main" id="{1E7E3D6E-77F9-D978-A847-A5A707259F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696" y="1"/>
            <a:ext cx="4048225" cy="6686242"/>
          </a:xfrm>
          <a:prstGeom prst="rect">
            <a:avLst/>
          </a:prstGeom>
        </p:spPr>
      </p:pic>
      <p:pic>
        <p:nvPicPr>
          <p:cNvPr id="2050" name="Picture 2" descr="Club de bridge de Pyla-sur-Mer - Commune La Teste De Buch">
            <a:extLst>
              <a:ext uri="{FF2B5EF4-FFF2-40B4-BE49-F238E27FC236}">
                <a16:creationId xmlns="" xmlns:a16="http://schemas.microsoft.com/office/drawing/2014/main" id="{F83BDC41-125D-66BB-FA58-D0B6735C0F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43" r="33591"/>
          <a:stretch/>
        </p:blipFill>
        <p:spPr bwMode="auto">
          <a:xfrm>
            <a:off x="-5350" y="-2"/>
            <a:ext cx="40908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Image 33" descr="Une image contenant extérieur, bâtiment, personne&#10;&#10;Description générée automatiquement">
            <a:extLst>
              <a:ext uri="{FF2B5EF4-FFF2-40B4-BE49-F238E27FC236}">
                <a16:creationId xmlns="" xmlns:a16="http://schemas.microsoft.com/office/drawing/2014/main" id="{CBD35CC6-C9E1-7A60-6649-49BFC093DF0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r="36235"/>
          <a:stretch/>
        </p:blipFill>
        <p:spPr>
          <a:xfrm>
            <a:off x="4042875" y="-2"/>
            <a:ext cx="4090822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="" xmlns:a16="http://schemas.microsoft.com/office/drawing/2014/main" id="{A0823EB9-91A2-8EF6-3BA9-788F8C65BBC7}"/>
              </a:ext>
            </a:extLst>
          </p:cNvPr>
          <p:cNvSpPr txBox="1"/>
          <p:nvPr/>
        </p:nvSpPr>
        <p:spPr>
          <a:xfrm rot="21143128">
            <a:off x="65525" y="290727"/>
            <a:ext cx="3931607" cy="1323439"/>
          </a:xfrm>
          <a:prstGeom prst="rect">
            <a:avLst/>
          </a:prstGeom>
          <a:solidFill>
            <a:srgbClr val="35AF8F"/>
          </a:solidFill>
        </p:spPr>
        <p:txBody>
          <a:bodyPr wrap="square" rtlCol="0">
            <a:spAutoFit/>
          </a:bodyPr>
          <a:lstStyle/>
          <a:p>
            <a:r>
              <a:rPr lang="fr-FR" sz="4000" b="1" dirty="0">
                <a:solidFill>
                  <a:schemeClr val="bg1"/>
                </a:solidFill>
                <a:latin typeface="Marianne" panose="02000000000000000000" pitchFamily="50" charset="0"/>
              </a:rPr>
              <a:t>Réseau</a:t>
            </a:r>
          </a:p>
          <a:p>
            <a:r>
              <a:rPr lang="fr-FR" sz="4000" b="1" dirty="0">
                <a:solidFill>
                  <a:schemeClr val="bg1"/>
                </a:solidFill>
                <a:latin typeface="Marianne" panose="02000000000000000000" pitchFamily="50" charset="0"/>
              </a:rPr>
              <a:t>Développement</a:t>
            </a:r>
          </a:p>
        </p:txBody>
      </p:sp>
      <p:grpSp>
        <p:nvGrpSpPr>
          <p:cNvPr id="39" name="Groupe 38">
            <a:extLst>
              <a:ext uri="{FF2B5EF4-FFF2-40B4-BE49-F238E27FC236}">
                <a16:creationId xmlns="" xmlns:a16="http://schemas.microsoft.com/office/drawing/2014/main" id="{D600ADDF-4F26-8829-013E-FE05AEE60F85}"/>
              </a:ext>
            </a:extLst>
          </p:cNvPr>
          <p:cNvGrpSpPr/>
          <p:nvPr/>
        </p:nvGrpSpPr>
        <p:grpSpPr>
          <a:xfrm>
            <a:off x="4142302" y="5367647"/>
            <a:ext cx="3927507" cy="1377231"/>
            <a:chOff x="4207292" y="5367647"/>
            <a:chExt cx="3944693" cy="1377231"/>
          </a:xfrm>
        </p:grpSpPr>
        <p:sp>
          <p:nvSpPr>
            <p:cNvPr id="18" name="Ellipse 17">
              <a:extLst>
                <a:ext uri="{FF2B5EF4-FFF2-40B4-BE49-F238E27FC236}">
                  <a16:creationId xmlns="" xmlns:a16="http://schemas.microsoft.com/office/drawing/2014/main" id="{3B8369D1-250D-3485-31D6-B2777A3648CE}"/>
                </a:ext>
              </a:extLst>
            </p:cNvPr>
            <p:cNvSpPr/>
            <p:nvPr/>
          </p:nvSpPr>
          <p:spPr>
            <a:xfrm rot="20854185">
              <a:off x="4207292" y="5367647"/>
              <a:ext cx="934944" cy="94214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b="1" dirty="0">
                  <a:latin typeface="Marianne" panose="02000000000000000000" pitchFamily="50" charset="0"/>
                </a:rPr>
                <a:t>2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="" xmlns:a16="http://schemas.microsoft.com/office/drawing/2014/main" id="{5308B838-CF70-4D88-87BF-F722CA8E3B8D}"/>
                </a:ext>
              </a:extLst>
            </p:cNvPr>
            <p:cNvSpPr txBox="1"/>
            <p:nvPr/>
          </p:nvSpPr>
          <p:spPr>
            <a:xfrm>
              <a:off x="4911900" y="6221658"/>
              <a:ext cx="3240085" cy="523220"/>
            </a:xfrm>
            <a:prstGeom prst="rect">
              <a:avLst/>
            </a:prstGeom>
            <a:solidFill>
              <a:schemeClr val="accent2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  <a:latin typeface="Marianne" panose="02000000000000000000" pitchFamily="50" charset="0"/>
                </a:rPr>
                <a:t>RECRUTEMENT</a:t>
              </a:r>
            </a:p>
          </p:txBody>
        </p:sp>
      </p:grpSp>
      <p:grpSp>
        <p:nvGrpSpPr>
          <p:cNvPr id="22" name="Groupe 21">
            <a:extLst>
              <a:ext uri="{FF2B5EF4-FFF2-40B4-BE49-F238E27FC236}">
                <a16:creationId xmlns="" xmlns:a16="http://schemas.microsoft.com/office/drawing/2014/main" id="{3BBE1443-95C8-777A-F1A8-C320F5EDAA7F}"/>
              </a:ext>
            </a:extLst>
          </p:cNvPr>
          <p:cNvGrpSpPr/>
          <p:nvPr/>
        </p:nvGrpSpPr>
        <p:grpSpPr>
          <a:xfrm>
            <a:off x="-47080" y="5359256"/>
            <a:ext cx="3687352" cy="1435820"/>
            <a:chOff x="4189266" y="3266603"/>
            <a:chExt cx="3652483" cy="1531239"/>
          </a:xfrm>
        </p:grpSpPr>
        <p:sp>
          <p:nvSpPr>
            <p:cNvPr id="20" name="Ellipse 19">
              <a:extLst>
                <a:ext uri="{FF2B5EF4-FFF2-40B4-BE49-F238E27FC236}">
                  <a16:creationId xmlns="" xmlns:a16="http://schemas.microsoft.com/office/drawing/2014/main" id="{1DEA7EE4-5FDD-AA94-7AC2-240EE96AA0D1}"/>
                </a:ext>
              </a:extLst>
            </p:cNvPr>
            <p:cNvSpPr/>
            <p:nvPr/>
          </p:nvSpPr>
          <p:spPr>
            <a:xfrm rot="20854185">
              <a:off x="4189266" y="3266603"/>
              <a:ext cx="744954" cy="780001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b="1" dirty="0">
                  <a:latin typeface="Marianne" panose="02000000000000000000" pitchFamily="50" charset="0"/>
                </a:rPr>
                <a:t>1</a:t>
              </a:r>
            </a:p>
          </p:txBody>
        </p:sp>
        <p:sp>
          <p:nvSpPr>
            <p:cNvPr id="21" name="ZoneTexte 20">
              <a:extLst>
                <a:ext uri="{FF2B5EF4-FFF2-40B4-BE49-F238E27FC236}">
                  <a16:creationId xmlns="" xmlns:a16="http://schemas.microsoft.com/office/drawing/2014/main" id="{7B19A52F-FAE7-4954-4B28-72F4472A7DBC}"/>
                </a:ext>
              </a:extLst>
            </p:cNvPr>
            <p:cNvSpPr txBox="1"/>
            <p:nvPr/>
          </p:nvSpPr>
          <p:spPr>
            <a:xfrm>
              <a:off x="4882792" y="3845975"/>
              <a:ext cx="2958957" cy="951867"/>
            </a:xfrm>
            <a:prstGeom prst="rect">
              <a:avLst/>
            </a:prstGeom>
            <a:solidFill>
              <a:schemeClr val="accent1"/>
            </a:solidFill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  <a:latin typeface="Marianne" panose="02000000000000000000" pitchFamily="50" charset="0"/>
                </a:rPr>
                <a:t>PROJETS </a:t>
              </a:r>
              <a:r>
                <a:rPr lang="fr-FR" sz="2400" b="1" dirty="0">
                  <a:solidFill>
                    <a:schemeClr val="bg1"/>
                  </a:solidFill>
                  <a:latin typeface="Marianne" panose="02000000000000000000" pitchFamily="50" charset="0"/>
                </a:rPr>
                <a:t>CLUBS</a:t>
              </a:r>
              <a:endParaRPr lang="fr-FR" sz="2800" b="1" dirty="0">
                <a:solidFill>
                  <a:schemeClr val="bg1"/>
                </a:solidFill>
                <a:latin typeface="Marianne" panose="02000000000000000000" pitchFamily="50" charset="0"/>
              </a:endParaRPr>
            </a:p>
          </p:txBody>
        </p:sp>
      </p:grpSp>
      <p:grpSp>
        <p:nvGrpSpPr>
          <p:cNvPr id="27" name="Groupe 26">
            <a:extLst>
              <a:ext uri="{FF2B5EF4-FFF2-40B4-BE49-F238E27FC236}">
                <a16:creationId xmlns="" xmlns:a16="http://schemas.microsoft.com/office/drawing/2014/main" id="{2EB92C68-09B4-EC38-3AFC-7813E480D5CC}"/>
              </a:ext>
            </a:extLst>
          </p:cNvPr>
          <p:cNvGrpSpPr/>
          <p:nvPr/>
        </p:nvGrpSpPr>
        <p:grpSpPr>
          <a:xfrm>
            <a:off x="8222519" y="5472604"/>
            <a:ext cx="3887102" cy="1213638"/>
            <a:chOff x="4211750" y="5625004"/>
            <a:chExt cx="3534963" cy="1213638"/>
          </a:xfrm>
          <a:solidFill>
            <a:srgbClr val="7030A0"/>
          </a:solidFill>
        </p:grpSpPr>
        <p:sp>
          <p:nvSpPr>
            <p:cNvPr id="25" name="Ellipse 24">
              <a:extLst>
                <a:ext uri="{FF2B5EF4-FFF2-40B4-BE49-F238E27FC236}">
                  <a16:creationId xmlns="" xmlns:a16="http://schemas.microsoft.com/office/drawing/2014/main" id="{9DEE879C-92F5-C885-E94A-46417EFE7B5A}"/>
                </a:ext>
              </a:extLst>
            </p:cNvPr>
            <p:cNvSpPr/>
            <p:nvPr/>
          </p:nvSpPr>
          <p:spPr>
            <a:xfrm rot="20854185">
              <a:off x="4211750" y="5625004"/>
              <a:ext cx="934944" cy="94214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5400" b="1" dirty="0">
                  <a:latin typeface="Marianne" panose="02000000000000000000" pitchFamily="50" charset="0"/>
                </a:rPr>
                <a:t>3</a:t>
              </a:r>
            </a:p>
          </p:txBody>
        </p:sp>
        <p:sp>
          <p:nvSpPr>
            <p:cNvPr id="26" name="ZoneTexte 25">
              <a:extLst>
                <a:ext uri="{FF2B5EF4-FFF2-40B4-BE49-F238E27FC236}">
                  <a16:creationId xmlns="" xmlns:a16="http://schemas.microsoft.com/office/drawing/2014/main" id="{6E32A0D5-64F2-84D6-0106-C767A0984D3F}"/>
                </a:ext>
              </a:extLst>
            </p:cNvPr>
            <p:cNvSpPr txBox="1"/>
            <p:nvPr/>
          </p:nvSpPr>
          <p:spPr>
            <a:xfrm>
              <a:off x="5064736" y="6315422"/>
              <a:ext cx="268197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fr-FR" sz="2800" b="1" dirty="0">
                  <a:solidFill>
                    <a:schemeClr val="bg1"/>
                  </a:solidFill>
                  <a:latin typeface="Marianne" panose="02000000000000000000" pitchFamily="50" charset="0"/>
                </a:rPr>
                <a:t>INTEGRATION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09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e 38">
            <a:extLst>
              <a:ext uri="{FF2B5EF4-FFF2-40B4-BE49-F238E27FC236}">
                <a16:creationId xmlns="" xmlns:a16="http://schemas.microsoft.com/office/drawing/2014/main" id="{B6D3D23F-BBDE-0E34-D137-A4E5B4BF2AC3}"/>
              </a:ext>
            </a:extLst>
          </p:cNvPr>
          <p:cNvGrpSpPr/>
          <p:nvPr/>
        </p:nvGrpSpPr>
        <p:grpSpPr>
          <a:xfrm>
            <a:off x="-1" y="-3203"/>
            <a:ext cx="12190797" cy="6899103"/>
            <a:chOff x="-1" y="-3203"/>
            <a:chExt cx="12190797" cy="6899103"/>
          </a:xfrm>
        </p:grpSpPr>
        <p:sp>
          <p:nvSpPr>
            <p:cNvPr id="38" name="ZoneTexte 37">
              <a:extLst>
                <a:ext uri="{FF2B5EF4-FFF2-40B4-BE49-F238E27FC236}">
                  <a16:creationId xmlns="" xmlns:a16="http://schemas.microsoft.com/office/drawing/2014/main" id="{88B9A384-83C0-7963-CC68-D583B2A9E7AD}"/>
                </a:ext>
              </a:extLst>
            </p:cNvPr>
            <p:cNvSpPr txBox="1"/>
            <p:nvPr/>
          </p:nvSpPr>
          <p:spPr>
            <a:xfrm>
              <a:off x="-1" y="-3203"/>
              <a:ext cx="12190797" cy="686120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fr-FR" dirty="0"/>
            </a:p>
          </p:txBody>
        </p:sp>
        <p:grpSp>
          <p:nvGrpSpPr>
            <p:cNvPr id="36" name="Groupe 35">
              <a:extLst>
                <a:ext uri="{FF2B5EF4-FFF2-40B4-BE49-F238E27FC236}">
                  <a16:creationId xmlns="" xmlns:a16="http://schemas.microsoft.com/office/drawing/2014/main" id="{A10594E7-C7C0-7E1A-F278-9FC31964154D}"/>
                </a:ext>
              </a:extLst>
            </p:cNvPr>
            <p:cNvGrpSpPr/>
            <p:nvPr/>
          </p:nvGrpSpPr>
          <p:grpSpPr>
            <a:xfrm>
              <a:off x="-1" y="-3203"/>
              <a:ext cx="12190797" cy="6899103"/>
              <a:chOff x="-1" y="-3203"/>
              <a:chExt cx="12190797" cy="6899103"/>
            </a:xfrm>
          </p:grpSpPr>
          <p:grpSp>
            <p:nvGrpSpPr>
              <p:cNvPr id="32" name="Groupe 31">
                <a:extLst>
                  <a:ext uri="{FF2B5EF4-FFF2-40B4-BE49-F238E27FC236}">
                    <a16:creationId xmlns="" xmlns:a16="http://schemas.microsoft.com/office/drawing/2014/main" id="{28C491F1-88AF-3C0A-C4FA-999C1F834C42}"/>
                  </a:ext>
                </a:extLst>
              </p:cNvPr>
              <p:cNvGrpSpPr/>
              <p:nvPr/>
            </p:nvGrpSpPr>
            <p:grpSpPr>
              <a:xfrm>
                <a:off x="2285999" y="5297619"/>
                <a:ext cx="5846935" cy="1559612"/>
                <a:chOff x="4708858" y="4854907"/>
                <a:chExt cx="5846935" cy="1559612"/>
              </a:xfrm>
            </p:grpSpPr>
            <p:sp>
              <p:nvSpPr>
                <p:cNvPr id="3" name="ZoneTexte 2">
                  <a:extLst>
                    <a:ext uri="{FF2B5EF4-FFF2-40B4-BE49-F238E27FC236}">
                      <a16:creationId xmlns="" xmlns:a16="http://schemas.microsoft.com/office/drawing/2014/main" id="{BEF953B2-ED6C-68BA-6240-E23E4796257F}"/>
                    </a:ext>
                  </a:extLst>
                </p:cNvPr>
                <p:cNvSpPr txBox="1"/>
                <p:nvPr/>
              </p:nvSpPr>
              <p:spPr>
                <a:xfrm>
                  <a:off x="4708858" y="5378127"/>
                  <a:ext cx="5846935" cy="52322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>
                  <a:spAutoFit/>
                </a:bodyPr>
                <a:lstStyle/>
                <a:p>
                  <a:pPr algn="l" fontAlgn="base"/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Développement de votre comité</a:t>
                  </a:r>
                </a:p>
              </p:txBody>
            </p:sp>
            <p:sp>
              <p:nvSpPr>
                <p:cNvPr id="30" name="ZoneTexte 29">
                  <a:extLst>
                    <a:ext uri="{FF2B5EF4-FFF2-40B4-BE49-F238E27FC236}">
                      <a16:creationId xmlns="" xmlns:a16="http://schemas.microsoft.com/office/drawing/2014/main" id="{83B6CDA1-5F05-BF96-3449-ED9818920589}"/>
                    </a:ext>
                  </a:extLst>
                </p:cNvPr>
                <p:cNvSpPr txBox="1"/>
                <p:nvPr/>
              </p:nvSpPr>
              <p:spPr>
                <a:xfrm>
                  <a:off x="4708858" y="4854907"/>
                  <a:ext cx="5242745" cy="52322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>
                  <a:spAutoFit/>
                </a:bodyPr>
                <a:lstStyle/>
                <a:p>
                  <a:pPr algn="l" fontAlgn="base"/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Rapprochez-vous du Délégué</a:t>
                  </a:r>
                </a:p>
              </p:txBody>
            </p:sp>
            <p:sp>
              <p:nvSpPr>
                <p:cNvPr id="31" name="ZoneTexte 30">
                  <a:extLst>
                    <a:ext uri="{FF2B5EF4-FFF2-40B4-BE49-F238E27FC236}">
                      <a16:creationId xmlns="" xmlns:a16="http://schemas.microsoft.com/office/drawing/2014/main" id="{DE6EEE27-27F3-68E0-1751-D98C3A021EBC}"/>
                    </a:ext>
                  </a:extLst>
                </p:cNvPr>
                <p:cNvSpPr txBox="1"/>
                <p:nvPr/>
              </p:nvSpPr>
              <p:spPr>
                <a:xfrm>
                  <a:off x="4708858" y="5891299"/>
                  <a:ext cx="3386296" cy="523220"/>
                </a:xfrm>
                <a:prstGeom prst="rect">
                  <a:avLst/>
                </a:prstGeom>
                <a:solidFill>
                  <a:schemeClr val="accent1"/>
                </a:solidFill>
              </p:spPr>
              <p:txBody>
                <a:bodyPr wrap="square">
                  <a:spAutoFit/>
                </a:bodyPr>
                <a:lstStyle/>
                <a:p>
                  <a:pPr algn="l" fontAlgn="base"/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ou de votre club ! </a:t>
                  </a:r>
                </a:p>
              </p:txBody>
            </p:sp>
          </p:grpSp>
          <p:grpSp>
            <p:nvGrpSpPr>
              <p:cNvPr id="27" name="Groupe 26">
                <a:extLst>
                  <a:ext uri="{FF2B5EF4-FFF2-40B4-BE49-F238E27FC236}">
                    <a16:creationId xmlns="" xmlns:a16="http://schemas.microsoft.com/office/drawing/2014/main" id="{30218A09-547E-26F2-271C-7FCCD2FF5B3A}"/>
                  </a:ext>
                </a:extLst>
              </p:cNvPr>
              <p:cNvGrpSpPr/>
              <p:nvPr/>
            </p:nvGrpSpPr>
            <p:grpSpPr>
              <a:xfrm>
                <a:off x="2285999" y="-3203"/>
                <a:ext cx="7189597" cy="1536296"/>
                <a:chOff x="2337916" y="907"/>
                <a:chExt cx="7189597" cy="1536296"/>
              </a:xfrm>
            </p:grpSpPr>
            <p:sp>
              <p:nvSpPr>
                <p:cNvPr id="6" name="ZoneTexte 5">
                  <a:extLst>
                    <a:ext uri="{FF2B5EF4-FFF2-40B4-BE49-F238E27FC236}">
                      <a16:creationId xmlns="" xmlns:a16="http://schemas.microsoft.com/office/drawing/2014/main" id="{50CDF412-578F-EA3E-9F25-6358A2FED883}"/>
                    </a:ext>
                  </a:extLst>
                </p:cNvPr>
                <p:cNvSpPr txBox="1"/>
                <p:nvPr/>
              </p:nvSpPr>
              <p:spPr>
                <a:xfrm>
                  <a:off x="2337916" y="907"/>
                  <a:ext cx="6360368" cy="523220"/>
                </a:xfrm>
                <a:prstGeom prst="rect">
                  <a:avLst/>
                </a:prstGeom>
                <a:solidFill>
                  <a:srgbClr val="35AF8F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La FFB a renoué avec la croissance :</a:t>
                  </a:r>
                  <a:endParaRPr lang="fr-FR" sz="2800" dirty="0">
                    <a:solidFill>
                      <a:schemeClr val="bg1"/>
                    </a:solidFill>
                    <a:latin typeface="Marianne" panose="02000000000000000000" pitchFamily="50" charset="0"/>
                  </a:endParaRPr>
                </a:p>
              </p:txBody>
            </p:sp>
            <p:sp>
              <p:nvSpPr>
                <p:cNvPr id="22" name="ZoneTexte 21">
                  <a:extLst>
                    <a:ext uri="{FF2B5EF4-FFF2-40B4-BE49-F238E27FC236}">
                      <a16:creationId xmlns="" xmlns:a16="http://schemas.microsoft.com/office/drawing/2014/main" id="{FC505C22-F302-E15C-A9A4-923569E0448F}"/>
                    </a:ext>
                  </a:extLst>
                </p:cNvPr>
                <p:cNvSpPr txBox="1"/>
                <p:nvPr/>
              </p:nvSpPr>
              <p:spPr>
                <a:xfrm>
                  <a:off x="2337916" y="516722"/>
                  <a:ext cx="6625214" cy="523220"/>
                </a:xfrm>
                <a:prstGeom prst="rect">
                  <a:avLst/>
                </a:prstGeom>
                <a:solidFill>
                  <a:srgbClr val="35AF8F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accélérons-la avec un objectif de 10%</a:t>
                  </a:r>
                  <a:endParaRPr lang="fr-FR" sz="2800" dirty="0">
                    <a:solidFill>
                      <a:schemeClr val="bg1"/>
                    </a:solidFill>
                    <a:latin typeface="Marianne" panose="02000000000000000000" pitchFamily="50" charset="0"/>
                  </a:endParaRPr>
                </a:p>
              </p:txBody>
            </p:sp>
            <p:sp>
              <p:nvSpPr>
                <p:cNvPr id="23" name="ZoneTexte 22">
                  <a:extLst>
                    <a:ext uri="{FF2B5EF4-FFF2-40B4-BE49-F238E27FC236}">
                      <a16:creationId xmlns="" xmlns:a16="http://schemas.microsoft.com/office/drawing/2014/main" id="{C25B25F0-17B0-DD4B-55D4-2C22517116CB}"/>
                    </a:ext>
                  </a:extLst>
                </p:cNvPr>
                <p:cNvSpPr txBox="1"/>
                <p:nvPr/>
              </p:nvSpPr>
              <p:spPr>
                <a:xfrm>
                  <a:off x="2337917" y="1013983"/>
                  <a:ext cx="7189596" cy="523220"/>
                </a:xfrm>
                <a:prstGeom prst="rect">
                  <a:avLst/>
                </a:prstGeom>
                <a:solidFill>
                  <a:srgbClr val="35AF8F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de création de licences dans votre club !</a:t>
                  </a:r>
                  <a:endParaRPr lang="fr-FR" sz="2800" dirty="0">
                    <a:solidFill>
                      <a:schemeClr val="bg1"/>
                    </a:solidFill>
                    <a:latin typeface="Marianne" panose="02000000000000000000" pitchFamily="50" charset="0"/>
                  </a:endParaRPr>
                </a:p>
              </p:txBody>
            </p:sp>
          </p:grpSp>
          <p:grpSp>
            <p:nvGrpSpPr>
              <p:cNvPr id="28" name="Groupe 27">
                <a:extLst>
                  <a:ext uri="{FF2B5EF4-FFF2-40B4-BE49-F238E27FC236}">
                    <a16:creationId xmlns="" xmlns:a16="http://schemas.microsoft.com/office/drawing/2014/main" id="{D4A6F01D-0186-15FD-B0FE-9478ABEA5B6D}"/>
                  </a:ext>
                </a:extLst>
              </p:cNvPr>
              <p:cNvGrpSpPr/>
              <p:nvPr/>
            </p:nvGrpSpPr>
            <p:grpSpPr>
              <a:xfrm>
                <a:off x="3383902" y="2691415"/>
                <a:ext cx="6545746" cy="1475170"/>
                <a:chOff x="3308672" y="1873335"/>
                <a:chExt cx="6545746" cy="1475170"/>
              </a:xfrm>
            </p:grpSpPr>
            <p:sp>
              <p:nvSpPr>
                <p:cNvPr id="24" name="ZoneTexte 23">
                  <a:extLst>
                    <a:ext uri="{FF2B5EF4-FFF2-40B4-BE49-F238E27FC236}">
                      <a16:creationId xmlns="" xmlns:a16="http://schemas.microsoft.com/office/drawing/2014/main" id="{2AF1E982-D0B9-57BE-EE3A-5641CCDCCCC8}"/>
                    </a:ext>
                  </a:extLst>
                </p:cNvPr>
                <p:cNvSpPr txBox="1"/>
                <p:nvPr/>
              </p:nvSpPr>
              <p:spPr>
                <a:xfrm>
                  <a:off x="4225331" y="2349310"/>
                  <a:ext cx="5625067" cy="52322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les 2/3 des bridgeurs ont rejoint </a:t>
                  </a:r>
                </a:p>
              </p:txBody>
            </p:sp>
            <p:sp>
              <p:nvSpPr>
                <p:cNvPr id="25" name="ZoneTexte 24">
                  <a:extLst>
                    <a:ext uri="{FF2B5EF4-FFF2-40B4-BE49-F238E27FC236}">
                      <a16:creationId xmlns="" xmlns:a16="http://schemas.microsoft.com/office/drawing/2014/main" id="{29AA74E9-CCC5-FE64-35BC-F7088F1E3274}"/>
                    </a:ext>
                  </a:extLst>
                </p:cNvPr>
                <p:cNvSpPr txBox="1"/>
                <p:nvPr/>
              </p:nvSpPr>
              <p:spPr>
                <a:xfrm>
                  <a:off x="3308672" y="1873335"/>
                  <a:ext cx="6545746" cy="52322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Le recrutement nous concerne tous :</a:t>
                  </a:r>
                  <a:endParaRPr lang="fr-FR" sz="2800" dirty="0">
                    <a:solidFill>
                      <a:schemeClr val="bg1"/>
                    </a:solidFill>
                    <a:latin typeface="Marianne" panose="02000000000000000000" pitchFamily="50" charset="0"/>
                  </a:endParaRPr>
                </a:p>
              </p:txBody>
            </p:sp>
            <p:sp>
              <p:nvSpPr>
                <p:cNvPr id="26" name="ZoneTexte 25">
                  <a:extLst>
                    <a:ext uri="{FF2B5EF4-FFF2-40B4-BE49-F238E27FC236}">
                      <a16:creationId xmlns="" xmlns:a16="http://schemas.microsoft.com/office/drawing/2014/main" id="{3E50C01F-592F-A436-4019-DC708391252F}"/>
                    </a:ext>
                  </a:extLst>
                </p:cNvPr>
                <p:cNvSpPr txBox="1"/>
                <p:nvPr/>
              </p:nvSpPr>
              <p:spPr>
                <a:xfrm>
                  <a:off x="4657544" y="2825285"/>
                  <a:ext cx="5196874" cy="523220"/>
                </a:xfrm>
                <a:prstGeom prst="rect">
                  <a:avLst/>
                </a:prstGeom>
                <a:solidFill>
                  <a:schemeClr val="accent2"/>
                </a:solidFill>
              </p:spPr>
              <p:txBody>
                <a:bodyPr wrap="square">
                  <a:spAutoFit/>
                </a:bodyPr>
                <a:lstStyle/>
                <a:p>
                  <a:pPr algn="r"/>
                  <a:r>
                    <a:rPr lang="fr-FR" sz="2800" b="0" i="0" dirty="0">
                      <a:solidFill>
                        <a:schemeClr val="bg1"/>
                      </a:solidFill>
                      <a:effectLst/>
                      <a:latin typeface="Marianne" panose="02000000000000000000" pitchFamily="50" charset="0"/>
                    </a:rPr>
                    <a:t>le club grâce à leurs proches.</a:t>
                  </a:r>
                  <a:endParaRPr lang="fr-FR" sz="2800" dirty="0">
                    <a:solidFill>
                      <a:schemeClr val="bg1"/>
                    </a:solidFill>
                    <a:latin typeface="Marianne" panose="02000000000000000000" pitchFamily="50" charset="0"/>
                  </a:endParaRPr>
                </a:p>
              </p:txBody>
            </p:sp>
          </p:grpSp>
          <p:pic>
            <p:nvPicPr>
              <p:cNvPr id="14" name="Image 13" descr="Une image contenant ciel, personne, nuage, plein air&#10;&#10;Description générée automatiquement">
                <a:extLst>
                  <a:ext uri="{FF2B5EF4-FFF2-40B4-BE49-F238E27FC236}">
                    <a16:creationId xmlns="" xmlns:a16="http://schemas.microsoft.com/office/drawing/2014/main" id="{0A827C97-D4FB-D1F8-C795-EC440CEAF9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" y="0"/>
                <a:ext cx="2286001" cy="3429000"/>
              </a:xfrm>
              <a:prstGeom prst="rect">
                <a:avLst/>
              </a:prstGeom>
            </p:spPr>
          </p:pic>
          <p:pic>
            <p:nvPicPr>
              <p:cNvPr id="20" name="Image 19" descr="Une image contenant personne, plante d’intérieur, habits, intérieur&#10;&#10;Description générée automatiquement">
                <a:extLst>
                  <a:ext uri="{FF2B5EF4-FFF2-40B4-BE49-F238E27FC236}">
                    <a16:creationId xmlns="" xmlns:a16="http://schemas.microsoft.com/office/drawing/2014/main" id="{DAA11B42-FD7B-BFEF-C07F-25B33F23709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1" y="1715304"/>
                <a:ext cx="2284795" cy="3427681"/>
              </a:xfrm>
              <a:prstGeom prst="rect">
                <a:avLst/>
              </a:prstGeom>
            </p:spPr>
          </p:pic>
          <p:pic>
            <p:nvPicPr>
              <p:cNvPr id="29" name="Image 28" descr="Une image contenant habits, personne, chaussures, garçon&#10;&#10;Description générée automatiquement">
                <a:extLst>
                  <a:ext uri="{FF2B5EF4-FFF2-40B4-BE49-F238E27FC236}">
                    <a16:creationId xmlns="" xmlns:a16="http://schemas.microsoft.com/office/drawing/2014/main" id="{AAF2A51B-3A40-0173-FC29-2EC35B60214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04" y="3431101"/>
                <a:ext cx="2284795" cy="3423768"/>
              </a:xfrm>
              <a:prstGeom prst="rect">
                <a:avLst/>
              </a:prstGeom>
            </p:spPr>
          </p:pic>
          <p:sp>
            <p:nvSpPr>
              <p:cNvPr id="33" name="ZoneTexte 32">
                <a:extLst>
                  <a:ext uri="{FF2B5EF4-FFF2-40B4-BE49-F238E27FC236}">
                    <a16:creationId xmlns="" xmlns:a16="http://schemas.microsoft.com/office/drawing/2014/main" id="{3E476C4D-B4C2-15BB-F025-8C7FE3E9A957}"/>
                  </a:ext>
                </a:extLst>
              </p:cNvPr>
              <p:cNvSpPr txBox="1"/>
              <p:nvPr/>
            </p:nvSpPr>
            <p:spPr>
              <a:xfrm>
                <a:off x="6052416" y="6249569"/>
                <a:ext cx="535577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b="1" dirty="0" smtClean="0">
                    <a:latin typeface="Marianne" panose="02000000000000000000" pitchFamily="50" charset="0"/>
                  </a:rPr>
                  <a:t>Contact : Comité Languedoc Roussillon </a:t>
                </a:r>
                <a:r>
                  <a:rPr lang="fr-FR" b="1">
                    <a:latin typeface="Marianne" panose="02000000000000000000" pitchFamily="50" charset="0"/>
                  </a:rPr>
                  <a:t>: </a:t>
                </a:r>
                <a:r>
                  <a:rPr lang="fr-FR" b="1" smtClean="0">
                    <a:latin typeface="Marianne" panose="02000000000000000000" pitchFamily="50" charset="0"/>
                  </a:rPr>
                  <a:t>commissiondeveloppement@comitebridgelr.fr</a:t>
                </a:r>
                <a:endParaRPr lang="fr-FR" b="1" dirty="0">
                  <a:latin typeface="Marianne" panose="02000000000000000000" pitchFamily="50" charset="0"/>
                </a:endParaRPr>
              </a:p>
            </p:txBody>
          </p:sp>
          <p:pic>
            <p:nvPicPr>
              <p:cNvPr id="35" name="Image 34" descr="Une image contenant texte, Police, logo, Graphique&#10;&#10;Description générée automatiquement">
                <a:extLst>
                  <a:ext uri="{FF2B5EF4-FFF2-40B4-BE49-F238E27FC236}">
                    <a16:creationId xmlns="" xmlns:a16="http://schemas.microsoft.com/office/drawing/2014/main" id="{E307154A-9B31-0FBC-DFFA-3A500DD686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06001" y="108742"/>
                <a:ext cx="2169879" cy="142185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299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70</Words>
  <Application>Microsoft Office PowerPoint</Application>
  <PresentationFormat>Grand écran</PresentationFormat>
  <Paragraphs>18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Marianne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Jean-Pierre DESMOULINS</dc:creator>
  <cp:lastModifiedBy>Admin</cp:lastModifiedBy>
  <cp:revision>8</cp:revision>
  <dcterms:created xsi:type="dcterms:W3CDTF">2022-10-16T08:17:15Z</dcterms:created>
  <dcterms:modified xsi:type="dcterms:W3CDTF">2023-07-22T14:43:46Z</dcterms:modified>
</cp:coreProperties>
</file>