
<file path=[Content_Types].xml><?xml version="1.0" encoding="utf-8"?>
<Types xmlns="http://schemas.openxmlformats.org/package/2006/content-types">
  <Default Extension="xml" ContentType="application/xml"/>
  <Default Extension="mp3" ContentType="audio/m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A2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1"/>
  </p:normalViewPr>
  <p:slideViewPr>
    <p:cSldViewPr snapToGrid="0" snapToObjects="1">
      <p:cViewPr varScale="1">
        <p:scale>
          <a:sx n="73" d="100"/>
          <a:sy n="73" d="100"/>
        </p:scale>
        <p:origin x="13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232236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571500" y="4749800"/>
            <a:ext cx="11868094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9842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457200"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-Gilles Allain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4"/>
          </p:nvPr>
        </p:nvSpPr>
        <p:spPr>
          <a:xfrm>
            <a:off x="1270000" y="4292600"/>
            <a:ext cx="10464800" cy="7112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457200">
              <a:spcBef>
                <a:spcPts val="2400"/>
              </a:spcBef>
              <a:buSzTx/>
              <a:buFontTx/>
              <a:buNone/>
              <a:defRPr sz="4000"/>
            </a:lvl1pPr>
          </a:lstStyle>
          <a:p>
            <a:r>
              <a:t>« Saisissez une citation ici. »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7594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r>
              <a:t>Texte du titre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r>
              <a:t>Texte du titre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571500" y="4864100"/>
            <a:ext cx="5334476" cy="5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571500" y="1968500"/>
            <a:ext cx="5073394" cy="13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sz="half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xfrm>
            <a:off x="510743" y="9194800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 flipH="1">
            <a:off x="9055098" y="508000"/>
            <a:ext cx="128" cy="797563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9" name="Shape 89"/>
          <p:cNvSpPr/>
          <p:nvPr/>
        </p:nvSpPr>
        <p:spPr>
          <a:xfrm>
            <a:off x="9055096" y="4464050"/>
            <a:ext cx="3448503" cy="5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pic" sz="quarter" idx="13"/>
          </p:nvPr>
        </p:nvSpPr>
        <p:spPr>
          <a:xfrm>
            <a:off x="9220200" y="4622800"/>
            <a:ext cx="3276600" cy="386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sz="quarter" idx="14"/>
          </p:nvPr>
        </p:nvSpPr>
        <p:spPr>
          <a:xfrm>
            <a:off x="9220200" y="508000"/>
            <a:ext cx="3276600" cy="3797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pic" idx="15"/>
          </p:nvPr>
        </p:nvSpPr>
        <p:spPr>
          <a:xfrm>
            <a:off x="520700" y="508000"/>
            <a:ext cx="8369300" cy="7975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71500" y="1968500"/>
            <a:ext cx="11868106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Texte du titre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33"/>
          <p:cNvSpPr/>
          <p:nvPr/>
        </p:nvSpPr>
        <p:spPr>
          <a:xfrm>
            <a:off x="-10017" y="-4094"/>
            <a:ext cx="13024835" cy="9761788"/>
          </a:xfrm>
          <a:prstGeom prst="rect">
            <a:avLst/>
          </a:prstGeom>
          <a:gradFill>
            <a:gsLst>
              <a:gs pos="0">
                <a:srgbClr val="747474"/>
              </a:gs>
              <a:gs pos="100000">
                <a:srgbClr val="262626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8" name="Espace réservé pour une image  127"/>
          <p:cNvPicPr>
            <a:picLocks noGrp="1"/>
          </p:cNvPicPr>
          <p:nvPr>
            <p:ph type="pic" idx="13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4184" y="288493"/>
            <a:ext cx="12716466" cy="7665186"/>
          </a:xfrm>
          <a:prstGeom prst="rect">
            <a:avLst/>
          </a:prstGeom>
          <a:ln w="9525">
            <a:round/>
          </a:ln>
        </p:spPr>
      </p:pic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1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ASSEMBLEE GENERALE</a:t>
            </a:r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26 SEPTEMBRE 2018</a:t>
            </a:r>
          </a:p>
        </p:txBody>
      </p:sp>
      <p:sp>
        <p:nvSpPr>
          <p:cNvPr id="131" name="Shape 131"/>
          <p:cNvSpPr/>
          <p:nvPr/>
        </p:nvSpPr>
        <p:spPr>
          <a:xfrm flipH="1" flipV="1">
            <a:off x="7524750" y="8013636"/>
            <a:ext cx="1" cy="1422528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5" name="PETIT BISCUIT - Sunset Lov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542" y="84709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-10017" y="-4094"/>
            <a:ext cx="13024835" cy="9761788"/>
          </a:xfrm>
          <a:prstGeom prst="rect">
            <a:avLst/>
          </a:prstGeom>
          <a:gradFill>
            <a:gsLst>
              <a:gs pos="0">
                <a:srgbClr val="747474"/>
              </a:gs>
              <a:gs pos="100000">
                <a:srgbClr val="262626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94" name="Group 194"/>
          <p:cNvGrpSpPr/>
          <p:nvPr/>
        </p:nvGrpSpPr>
        <p:grpSpPr>
          <a:xfrm>
            <a:off x="66315" y="117907"/>
            <a:ext cx="9346332" cy="7193899"/>
            <a:chOff x="0" y="0"/>
            <a:chExt cx="9346331" cy="7193898"/>
          </a:xfrm>
        </p:grpSpPr>
        <p:pic>
          <p:nvPicPr>
            <p:cNvPr id="193" name="IMG_3369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0" y="114300"/>
              <a:ext cx="9016132" cy="67620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2" name="Image 191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346332" cy="7193899"/>
            </a:xfrm>
            <a:prstGeom prst="rect">
              <a:avLst/>
            </a:prstGeom>
            <a:effectLst/>
          </p:spPr>
        </p:pic>
      </p:grpSp>
      <p:grpSp>
        <p:nvGrpSpPr>
          <p:cNvPr id="197" name="Group 197"/>
          <p:cNvGrpSpPr/>
          <p:nvPr/>
        </p:nvGrpSpPr>
        <p:grpSpPr>
          <a:xfrm>
            <a:off x="5400136" y="3996858"/>
            <a:ext cx="7541987" cy="5840640"/>
            <a:chOff x="0" y="0"/>
            <a:chExt cx="7541985" cy="5840639"/>
          </a:xfrm>
        </p:grpSpPr>
        <p:pic>
          <p:nvPicPr>
            <p:cNvPr id="196" name="IMG_3365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0" y="114300"/>
              <a:ext cx="7211786" cy="54088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5" name="Image 194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541986" cy="584064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-10017" y="-4094"/>
            <a:ext cx="13024835" cy="9761788"/>
          </a:xfrm>
          <a:prstGeom prst="rect">
            <a:avLst/>
          </a:prstGeom>
          <a:gradFill>
            <a:gsLst>
              <a:gs pos="0">
                <a:srgbClr val="747474"/>
              </a:gs>
              <a:gs pos="100000">
                <a:srgbClr val="262626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02" name="Group 202"/>
          <p:cNvGrpSpPr/>
          <p:nvPr/>
        </p:nvGrpSpPr>
        <p:grpSpPr>
          <a:xfrm>
            <a:off x="691795" y="6226911"/>
            <a:ext cx="5306202" cy="3374368"/>
            <a:chOff x="0" y="0"/>
            <a:chExt cx="5306201" cy="3374366"/>
          </a:xfrm>
        </p:grpSpPr>
        <p:pic>
          <p:nvPicPr>
            <p:cNvPr id="201" name="IMG_3374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5099" y="114299"/>
              <a:ext cx="4976003" cy="29425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0" name="Image 199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5306203" cy="3374368"/>
            </a:xfrm>
            <a:prstGeom prst="rect">
              <a:avLst/>
            </a:prstGeom>
            <a:effectLst/>
          </p:spPr>
        </p:pic>
      </p:grpSp>
      <p:grpSp>
        <p:nvGrpSpPr>
          <p:cNvPr id="205" name="Group 205"/>
          <p:cNvGrpSpPr/>
          <p:nvPr/>
        </p:nvGrpSpPr>
        <p:grpSpPr>
          <a:xfrm>
            <a:off x="93899" y="138364"/>
            <a:ext cx="7867891" cy="6085069"/>
            <a:chOff x="0" y="0"/>
            <a:chExt cx="7867890" cy="6085067"/>
          </a:xfrm>
        </p:grpSpPr>
        <p:pic>
          <p:nvPicPr>
            <p:cNvPr id="204" name="IMG_3371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0" y="114300"/>
              <a:ext cx="7537691" cy="56532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3" name="Image 202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867891" cy="6085068"/>
            </a:xfrm>
            <a:prstGeom prst="rect">
              <a:avLst/>
            </a:prstGeom>
            <a:effectLst/>
          </p:spPr>
        </p:pic>
      </p:grpSp>
      <p:grpSp>
        <p:nvGrpSpPr>
          <p:cNvPr id="208" name="Group 208"/>
          <p:cNvGrpSpPr/>
          <p:nvPr/>
        </p:nvGrpSpPr>
        <p:grpSpPr>
          <a:xfrm>
            <a:off x="6318574" y="3525585"/>
            <a:ext cx="6578273" cy="6155855"/>
            <a:chOff x="0" y="0"/>
            <a:chExt cx="6578271" cy="6155853"/>
          </a:xfrm>
        </p:grpSpPr>
        <p:pic>
          <p:nvPicPr>
            <p:cNvPr id="207" name="IMG_3372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5099" y="114300"/>
              <a:ext cx="6248073" cy="57240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6" name="Image 205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6578272" cy="615585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-10017" y="-4094"/>
            <a:ext cx="13024835" cy="9761788"/>
          </a:xfrm>
          <a:prstGeom prst="rect">
            <a:avLst/>
          </a:prstGeom>
          <a:gradFill>
            <a:gsLst>
              <a:gs pos="0">
                <a:srgbClr val="747474"/>
              </a:gs>
              <a:gs pos="100000">
                <a:srgbClr val="262626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4" name="Espace réservé pour une image  133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9042400" y="4508500"/>
            <a:ext cx="3606801" cy="4292600"/>
          </a:xfrm>
          <a:prstGeom prst="rect">
            <a:avLst/>
          </a:prstGeom>
          <a:ln w="9525">
            <a:round/>
          </a:ln>
        </p:spPr>
      </p:pic>
      <p:pic>
        <p:nvPicPr>
          <p:cNvPr id="135" name="Espace réservé pour une image  134"/>
          <p:cNvPicPr>
            <a:picLocks noGrp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9055100" y="393699"/>
            <a:ext cx="3606801" cy="4229101"/>
          </a:xfrm>
          <a:prstGeom prst="rect">
            <a:avLst/>
          </a:prstGeom>
          <a:ln w="9525">
            <a:round/>
          </a:ln>
        </p:spPr>
      </p:pic>
      <p:pic>
        <p:nvPicPr>
          <p:cNvPr id="136" name="Espace réservé pour une image  135"/>
          <p:cNvPicPr>
            <a:picLocks noGrp="1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55600" y="393700"/>
            <a:ext cx="8699500" cy="8407400"/>
          </a:xfrm>
          <a:prstGeom prst="rect">
            <a:avLst/>
          </a:prstGeom>
          <a:ln w="9525">
            <a:rou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-10017" y="-4094"/>
            <a:ext cx="13024835" cy="9761788"/>
          </a:xfrm>
          <a:prstGeom prst="rect">
            <a:avLst/>
          </a:prstGeom>
          <a:gradFill>
            <a:gsLst>
              <a:gs pos="0">
                <a:srgbClr val="747474"/>
              </a:gs>
              <a:gs pos="100000">
                <a:srgbClr val="262626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9" name="Espace réservé pour une image  138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59438" y="4508500"/>
            <a:ext cx="3606801" cy="4292601"/>
          </a:xfrm>
          <a:prstGeom prst="rect">
            <a:avLst/>
          </a:prstGeom>
          <a:ln w="9525">
            <a:round/>
          </a:ln>
        </p:spPr>
      </p:pic>
      <p:pic>
        <p:nvPicPr>
          <p:cNvPr id="140" name="Espace réservé pour une image  139"/>
          <p:cNvPicPr>
            <a:picLocks noGrp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59438" y="400050"/>
            <a:ext cx="3606801" cy="4229100"/>
          </a:xfrm>
          <a:prstGeom prst="rect">
            <a:avLst/>
          </a:prstGeom>
          <a:ln w="9525">
            <a:round/>
          </a:ln>
        </p:spPr>
      </p:pic>
      <p:pic>
        <p:nvPicPr>
          <p:cNvPr id="141" name="Espace réservé pour une image  140"/>
          <p:cNvPicPr>
            <a:picLocks noGrp="1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953423" y="393715"/>
            <a:ext cx="8699501" cy="8407401"/>
          </a:xfrm>
          <a:prstGeom prst="rect">
            <a:avLst/>
          </a:prstGeom>
          <a:ln w="9525">
            <a:rou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-10017" y="-4094"/>
            <a:ext cx="13024835" cy="9761788"/>
          </a:xfrm>
          <a:prstGeom prst="rect">
            <a:avLst/>
          </a:prstGeom>
          <a:gradFill>
            <a:gsLst>
              <a:gs pos="0">
                <a:srgbClr val="747474"/>
              </a:gs>
              <a:gs pos="100000">
                <a:srgbClr val="262626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4" name="Espace réservé pour une image  143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9042399" y="4876632"/>
            <a:ext cx="3606801" cy="4292601"/>
          </a:xfrm>
          <a:prstGeom prst="rect">
            <a:avLst/>
          </a:prstGeom>
          <a:ln w="9525">
            <a:round/>
          </a:ln>
        </p:spPr>
      </p:pic>
      <p:pic>
        <p:nvPicPr>
          <p:cNvPr id="145" name="Espace réservé pour une image  144"/>
          <p:cNvPicPr>
            <a:picLocks noGrp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9055100" y="406400"/>
            <a:ext cx="3606801" cy="4229100"/>
          </a:xfrm>
          <a:prstGeom prst="rect">
            <a:avLst/>
          </a:prstGeom>
          <a:ln w="9525">
            <a:round/>
          </a:ln>
        </p:spPr>
      </p:pic>
      <p:pic>
        <p:nvPicPr>
          <p:cNvPr id="146" name="Espace réservé pour une image  145"/>
          <p:cNvPicPr>
            <a:picLocks noGrp="1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0550" y="1402673"/>
            <a:ext cx="8242300" cy="6948254"/>
          </a:xfrm>
          <a:prstGeom prst="rect">
            <a:avLst/>
          </a:prstGeom>
          <a:ln w="9525">
            <a:rou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-10017" y="-4094"/>
            <a:ext cx="13024835" cy="9761788"/>
          </a:xfrm>
          <a:prstGeom prst="rect">
            <a:avLst/>
          </a:prstGeom>
          <a:gradFill>
            <a:gsLst>
              <a:gs pos="0">
                <a:srgbClr val="747474"/>
              </a:gs>
              <a:gs pos="100000">
                <a:srgbClr val="262626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9" name="Espace réservé pour une image  148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59438" y="4508500"/>
            <a:ext cx="3606801" cy="4292600"/>
          </a:xfrm>
          <a:prstGeom prst="rect">
            <a:avLst/>
          </a:prstGeom>
          <a:ln w="9525">
            <a:round/>
          </a:ln>
        </p:spPr>
      </p:pic>
      <p:pic>
        <p:nvPicPr>
          <p:cNvPr id="150" name="Espace réservé pour une image  149"/>
          <p:cNvPicPr>
            <a:picLocks noGrp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59438" y="393758"/>
            <a:ext cx="3606801" cy="4229101"/>
          </a:xfrm>
          <a:prstGeom prst="rect">
            <a:avLst/>
          </a:prstGeom>
          <a:ln w="9525">
            <a:round/>
          </a:ln>
        </p:spPr>
      </p:pic>
      <p:pic>
        <p:nvPicPr>
          <p:cNvPr id="151" name="Espace réservé pour une image  150"/>
          <p:cNvPicPr>
            <a:picLocks noGrp="1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953423" y="393715"/>
            <a:ext cx="8699501" cy="8407401"/>
          </a:xfrm>
          <a:prstGeom prst="rect">
            <a:avLst/>
          </a:prstGeom>
          <a:ln w="9525">
            <a:rou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-10017" y="-4094"/>
            <a:ext cx="13024835" cy="9761788"/>
          </a:xfrm>
          <a:prstGeom prst="rect">
            <a:avLst/>
          </a:prstGeom>
          <a:gradFill>
            <a:gsLst>
              <a:gs pos="0">
                <a:srgbClr val="747474"/>
              </a:gs>
              <a:gs pos="100000">
                <a:srgbClr val="262626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56" name="Group 156"/>
          <p:cNvGrpSpPr/>
          <p:nvPr/>
        </p:nvGrpSpPr>
        <p:grpSpPr>
          <a:xfrm>
            <a:off x="153874" y="211497"/>
            <a:ext cx="7640033" cy="5914176"/>
            <a:chOff x="0" y="0"/>
            <a:chExt cx="7640032" cy="5914174"/>
          </a:xfrm>
        </p:grpSpPr>
        <p:pic>
          <p:nvPicPr>
            <p:cNvPr id="155" name="IMG_3349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0" y="114300"/>
              <a:ext cx="7309833" cy="54823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4" name="Image 153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640033" cy="5914175"/>
            </a:xfrm>
            <a:prstGeom prst="rect">
              <a:avLst/>
            </a:prstGeom>
            <a:effectLst/>
          </p:spPr>
        </p:pic>
      </p:grpSp>
      <p:grpSp>
        <p:nvGrpSpPr>
          <p:cNvPr id="159" name="Group 159"/>
          <p:cNvGrpSpPr/>
          <p:nvPr/>
        </p:nvGrpSpPr>
        <p:grpSpPr>
          <a:xfrm>
            <a:off x="5703853" y="4041762"/>
            <a:ext cx="7108749" cy="5515713"/>
            <a:chOff x="0" y="0"/>
            <a:chExt cx="7108748" cy="5515711"/>
          </a:xfrm>
        </p:grpSpPr>
        <p:pic>
          <p:nvPicPr>
            <p:cNvPr id="158" name="IMG_3350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0" y="114300"/>
              <a:ext cx="6778549" cy="50839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7" name="Image 156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108749" cy="551571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-10017" y="-4094"/>
            <a:ext cx="13024835" cy="9761788"/>
          </a:xfrm>
          <a:prstGeom prst="rect">
            <a:avLst/>
          </a:prstGeom>
          <a:gradFill>
            <a:gsLst>
              <a:gs pos="0">
                <a:srgbClr val="747474"/>
              </a:gs>
              <a:gs pos="100000">
                <a:srgbClr val="262626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64" name="Group 164"/>
          <p:cNvGrpSpPr/>
          <p:nvPr/>
        </p:nvGrpSpPr>
        <p:grpSpPr>
          <a:xfrm>
            <a:off x="6120747" y="4541699"/>
            <a:ext cx="6815609" cy="5295857"/>
            <a:chOff x="0" y="0"/>
            <a:chExt cx="6815607" cy="5295855"/>
          </a:xfrm>
        </p:grpSpPr>
        <p:pic>
          <p:nvPicPr>
            <p:cNvPr id="163" name="IMG_3353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099" y="114300"/>
              <a:ext cx="6485409" cy="48640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2" name="Image 161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6815609" cy="5295856"/>
            </a:xfrm>
            <a:prstGeom prst="rect">
              <a:avLst/>
            </a:prstGeom>
            <a:effectLst/>
          </p:spPr>
        </p:pic>
      </p:grpSp>
      <p:grpSp>
        <p:nvGrpSpPr>
          <p:cNvPr id="167" name="Group 167"/>
          <p:cNvGrpSpPr/>
          <p:nvPr/>
        </p:nvGrpSpPr>
        <p:grpSpPr>
          <a:xfrm>
            <a:off x="8777881" y="239844"/>
            <a:ext cx="3872227" cy="4322669"/>
            <a:chOff x="0" y="0"/>
            <a:chExt cx="3872225" cy="4322668"/>
          </a:xfrm>
        </p:grpSpPr>
        <p:pic>
          <p:nvPicPr>
            <p:cNvPr id="166" name="IMG_3354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5099" y="114299"/>
              <a:ext cx="3542027" cy="389087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5" name="Image 164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3872227" cy="4322670"/>
            </a:xfrm>
            <a:prstGeom prst="rect">
              <a:avLst/>
            </a:prstGeom>
            <a:effectLst/>
          </p:spPr>
        </p:pic>
      </p:grpSp>
      <p:grpSp>
        <p:nvGrpSpPr>
          <p:cNvPr id="170" name="Group 170"/>
          <p:cNvGrpSpPr/>
          <p:nvPr/>
        </p:nvGrpSpPr>
        <p:grpSpPr>
          <a:xfrm>
            <a:off x="155845" y="194769"/>
            <a:ext cx="8355336" cy="6450653"/>
            <a:chOff x="0" y="0"/>
            <a:chExt cx="8355335" cy="6450651"/>
          </a:xfrm>
        </p:grpSpPr>
        <p:pic>
          <p:nvPicPr>
            <p:cNvPr id="169" name="IMG_3352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0" y="114300"/>
              <a:ext cx="8025136" cy="601885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8" name="Image 167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8355336" cy="645065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-10017" y="-4094"/>
            <a:ext cx="13024835" cy="9761788"/>
          </a:xfrm>
          <a:prstGeom prst="rect">
            <a:avLst/>
          </a:prstGeom>
          <a:gradFill>
            <a:gsLst>
              <a:gs pos="0">
                <a:srgbClr val="747474"/>
              </a:gs>
              <a:gs pos="100000">
                <a:srgbClr val="262626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75" name="Group 175"/>
          <p:cNvGrpSpPr/>
          <p:nvPr/>
        </p:nvGrpSpPr>
        <p:grpSpPr>
          <a:xfrm>
            <a:off x="8232946" y="5726527"/>
            <a:ext cx="4535024" cy="3585418"/>
            <a:chOff x="0" y="0"/>
            <a:chExt cx="4535022" cy="3585416"/>
          </a:xfrm>
        </p:grpSpPr>
        <p:pic>
          <p:nvPicPr>
            <p:cNvPr id="174" name="IMG_3361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0" y="114300"/>
              <a:ext cx="4204823" cy="31536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3" name="Image 172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535023" cy="3585417"/>
            </a:xfrm>
            <a:prstGeom prst="rect">
              <a:avLst/>
            </a:prstGeom>
            <a:effectLst/>
          </p:spPr>
        </p:pic>
      </p:grpSp>
      <p:grpSp>
        <p:nvGrpSpPr>
          <p:cNvPr id="178" name="Group 178"/>
          <p:cNvGrpSpPr/>
          <p:nvPr/>
        </p:nvGrpSpPr>
        <p:grpSpPr>
          <a:xfrm>
            <a:off x="73714" y="3675554"/>
            <a:ext cx="7981846" cy="6170535"/>
            <a:chOff x="0" y="0"/>
            <a:chExt cx="7981845" cy="6170533"/>
          </a:xfrm>
        </p:grpSpPr>
        <p:pic>
          <p:nvPicPr>
            <p:cNvPr id="177" name="IMG_3364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0" y="114300"/>
              <a:ext cx="7651646" cy="573873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6" name="Image 175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981846" cy="6170534"/>
            </a:xfrm>
            <a:prstGeom prst="rect">
              <a:avLst/>
            </a:prstGeom>
            <a:effectLst/>
          </p:spPr>
        </p:pic>
      </p:grpSp>
      <p:grpSp>
        <p:nvGrpSpPr>
          <p:cNvPr id="181" name="Group 181"/>
          <p:cNvGrpSpPr/>
          <p:nvPr/>
        </p:nvGrpSpPr>
        <p:grpSpPr>
          <a:xfrm>
            <a:off x="6002360" y="49220"/>
            <a:ext cx="7023223" cy="5451568"/>
            <a:chOff x="0" y="0"/>
            <a:chExt cx="7023221" cy="5451566"/>
          </a:xfrm>
        </p:grpSpPr>
        <p:pic>
          <p:nvPicPr>
            <p:cNvPr id="180" name="IMG_3362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0" y="114300"/>
              <a:ext cx="6693022" cy="50197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9" name="Image 178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7023222" cy="545156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>
            <a:off x="-10017" y="-4094"/>
            <a:ext cx="13024835" cy="9761788"/>
          </a:xfrm>
          <a:prstGeom prst="rect">
            <a:avLst/>
          </a:prstGeom>
          <a:gradFill>
            <a:gsLst>
              <a:gs pos="0">
                <a:srgbClr val="747474"/>
              </a:gs>
              <a:gs pos="100000">
                <a:srgbClr val="262626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86" name="Group 186"/>
          <p:cNvGrpSpPr/>
          <p:nvPr/>
        </p:nvGrpSpPr>
        <p:grpSpPr>
          <a:xfrm>
            <a:off x="6728594" y="208649"/>
            <a:ext cx="6192516" cy="5766081"/>
            <a:chOff x="0" y="0"/>
            <a:chExt cx="6192514" cy="5766079"/>
          </a:xfrm>
        </p:grpSpPr>
        <p:pic>
          <p:nvPicPr>
            <p:cNvPr id="185" name="IMG_3360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5100" y="114299"/>
              <a:ext cx="5862315" cy="5334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4" name="Image 183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6192516" cy="5766081"/>
            </a:xfrm>
            <a:prstGeom prst="rect">
              <a:avLst/>
            </a:prstGeom>
            <a:effectLst/>
          </p:spPr>
        </p:pic>
      </p:grpSp>
      <p:grpSp>
        <p:nvGrpSpPr>
          <p:cNvPr id="189" name="Group 189"/>
          <p:cNvGrpSpPr/>
          <p:nvPr/>
        </p:nvGrpSpPr>
        <p:grpSpPr>
          <a:xfrm>
            <a:off x="154419" y="2602890"/>
            <a:ext cx="6424948" cy="7092055"/>
            <a:chOff x="0" y="0"/>
            <a:chExt cx="6424946" cy="7092053"/>
          </a:xfrm>
        </p:grpSpPr>
        <p:pic>
          <p:nvPicPr>
            <p:cNvPr id="188" name="IMG_3356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5100" y="114300"/>
              <a:ext cx="6094747" cy="66602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7" name="Image 186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424948" cy="709205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38</TotalTime>
  <Words>5</Words>
  <Application>Microsoft Macintosh PowerPoint</Application>
  <PresentationFormat>Personnalisé</PresentationFormat>
  <Paragraphs>2</Paragraphs>
  <Slides>11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Helvetica</vt:lpstr>
      <vt:lpstr>Helvetica Neue</vt:lpstr>
      <vt:lpstr>Helvetica Neue Light</vt:lpstr>
      <vt:lpstr>Helvetica Neue Medium</vt:lpstr>
      <vt:lpstr>ModernPortfolio</vt:lpstr>
      <vt:lpstr>ASSEMBLEE GENERALE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ASSEMBLEE GENERALE</dc:title>
  <cp:lastModifiedBy>0782372696</cp:lastModifiedBy>
  <cp:revision>4</cp:revision>
  <cp:lastPrinted>2018-10-05T13:15:11Z</cp:lastPrinted>
  <dcterms:modified xsi:type="dcterms:W3CDTF">2018-10-05T13:33:31Z</dcterms:modified>
</cp:coreProperties>
</file>